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6858000" cy="9906000" type="A4"/>
  <p:notesSz cx="6858000" cy="9144000"/>
  <p:defaultTextStyle>
    <a:defPPr>
      <a:defRPr lang="ru-RU"/>
    </a:defPPr>
    <a:lvl1pPr marL="0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113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2226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8339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4452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0565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6678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2792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48905" algn="l" defTabSz="7122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2070" y="-7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-1632" y="-91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5E0FF-7C8B-4437-9996-6B3E7EFB27E0}" type="datetimeFigureOut">
              <a:rPr lang="ru-RU" smtClean="0"/>
              <a:pPr/>
              <a:t>06.09.2012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501AF-CEAD-4FBA-82CD-EA0E4A098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113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2226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8339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4452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0565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6678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2792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48905" algn="l" defTabSz="71222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СКК\Проекты СКК\Неком партнерство\Документы\НП Уставные\Устав\НП 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723344" cy="9245972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1775"/>
            <a:ext cx="6869113" cy="944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окументы\СКК\Проекты СКК\Неком партнерство\Документы\НП Уставные\Устав\НП 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1816"/>
            <a:ext cx="6858000" cy="9431149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Документы\СКК\Проекты СКК\Неком партнерство\Документы\НП Уставные\Устав\НП 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858000" cy="943115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Документы\СКК\Проекты СКК\Неком партнерство\Документы\НП Уставные\Устав\НП 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10" y="0"/>
            <a:ext cx="6829890" cy="939249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Документы\СКК\Проекты СКК\Неком партнерство\Документы\НП Уставные\Устав\НП 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472"/>
            <a:ext cx="6809644" cy="936465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Документы\СКК\Проекты СКК\Неком партнерство\Документы\НП Уставные\Устав\НП 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9857" cy="941995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Документы\СКК\Проекты СКК\Неком партнерство\Документы\НП Уставные\Устав\НП 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906619" cy="9498012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Документы\СКК\Проекты СКК\Неком партнерство\Документы\НП Уставные\Устав\НП 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43115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Документы\СКК\Проекты СКК\Неком партнерство\Документы\НП Уставные\Устав\НП 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82252" cy="9464502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Документы\СКК\Проекты СКК\Неком партнерство\Документы\НП Уставные\Устав\НП 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1" cy="9431152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Документы\СКК\Проекты СКК\Неком партнерство\Документы\НП Уставные\Устав\НП 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00"/>
            <a:ext cx="6858000" cy="943115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Документы\СКК\Проекты СКК\Неком партнерство\Документы\НП Уставные\Устав\НП 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43115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Документы\СКК\Проекты СКК\Неком партнерство\Документы\НП Уставные\Устав\НП 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10" y="200472"/>
            <a:ext cx="6829890" cy="939249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Документы\СКК\Проекты СКК\Неком партнерство\Документы\НП Уставные\Устав\НП 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47" y="0"/>
            <a:ext cx="6834453" cy="9398768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Документы\СКК\Проекты СКК\Неком партнерство\Документы\НП Уставные\Устав\НП 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2480"/>
            <a:ext cx="6858000" cy="943115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Лист A4 (210x297 мм)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Решедько Андрей Анатольевич</dc:creator>
  <cp:lastModifiedBy>gim</cp:lastModifiedBy>
  <cp:revision>4</cp:revision>
  <dcterms:modified xsi:type="dcterms:W3CDTF">2012-09-05T20:27:42Z</dcterms:modified>
</cp:coreProperties>
</file>