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6858000" cy="9906000" type="A4"/>
  <p:notesSz cx="6858000" cy="9144000"/>
  <p:defaultTextStyle>
    <a:defPPr>
      <a:defRPr lang="ru-RU"/>
    </a:defPPr>
    <a:lvl1pPr marL="0" algn="l" defTabSz="7122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56113" algn="l" defTabSz="7122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12226" algn="l" defTabSz="7122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68339" algn="l" defTabSz="7122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24452" algn="l" defTabSz="7122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80565" algn="l" defTabSz="7122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36678" algn="l" defTabSz="7122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92792" algn="l" defTabSz="7122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848905" algn="l" defTabSz="7122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7" d="100"/>
          <a:sy n="47" d="100"/>
        </p:scale>
        <p:origin x="-749" y="-221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1" d="100"/>
          <a:sy n="71" d="100"/>
        </p:scale>
        <p:origin x="-1632" y="-91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85E0FF-7C8B-4437-9996-6B3E7EFB27E0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3501AF-CEAD-4FBA-82CD-EA0E4A0986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71222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6113" algn="l" defTabSz="71222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12226" algn="l" defTabSz="71222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68339" algn="l" defTabSz="71222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24452" algn="l" defTabSz="71222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80565" algn="l" defTabSz="71222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36678" algn="l" defTabSz="71222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92792" algn="l" defTabSz="71222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48905" algn="l" defTabSz="71222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076577"/>
            <a:ext cx="5829300" cy="2124074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613401"/>
            <a:ext cx="4800600" cy="25320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Документы\СКК\Проекты СКК\Неком партнерство\Документы\НП Уставные\НП 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431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Документы\СКК\Проекты СКК\Неком партнерство\Документы\НП Уставные\НП 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7999" cy="94311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Документы\СКК\Проекты СКК\Неком партнерство\Документы\НП Уставные\НП 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431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Документы\СКК\Проекты СКК\Неком партнерство\Документы\НП Уставные\НП 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30" y="0"/>
            <a:ext cx="6848070" cy="9417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Документы\СКК\Проекты СКК\Неком партнерство\Документы\НП Уставные\НП 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8000" cy="9431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Документы\СКК\Проекты СКК\Неком партнерство\Документы\НП Уставные\2011-11-23 Стат\Стат 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7999" cy="94311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Документы\СКК\Проекты СКК\Неком партнерство\Документы\НП Уставные\2011-11-23 Стат\Стат 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163" y="0"/>
            <a:ext cx="6788837" cy="93360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Документы\СКК\Проекты СКК\Неком партнерство\Документы\НП Уставные\2011-11-23 Стат\Стат 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900433" cy="9489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Лист A4 (210x297 мм)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Решедько Андрей Анатольевич</dc:creator>
  <cp:lastModifiedBy>Решедько</cp:lastModifiedBy>
  <cp:revision>8</cp:revision>
  <dcterms:modified xsi:type="dcterms:W3CDTF">2012-02-20T10:11:42Z</dcterms:modified>
</cp:coreProperties>
</file>